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4414" y="1201482"/>
            <a:ext cx="8436749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我得釋放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 Sets Me Free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6172" y="1271901"/>
            <a:ext cx="9420631" cy="51355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榮耀的釋放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-pang,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奇妙的釋放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-pang,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7664" y="1324909"/>
            <a:ext cx="8458016" cy="51355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我不再受罪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捆縛苦痛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khun-pak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thang,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963" y="1401647"/>
            <a:ext cx="8963247" cy="51780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耶穌替我死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使我得釋放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goa 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731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68" y="1316279"/>
            <a:ext cx="8468648" cy="53694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從今到永遠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tui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給我釋放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ka-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-pang.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60785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781</TotalTime>
  <Words>94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DFKai-SB</vt:lpstr>
      <vt:lpstr>Arial</vt:lpstr>
      <vt:lpstr>Candara</vt:lpstr>
      <vt:lpstr>Century Gothic</vt:lpstr>
      <vt:lpstr>Wingdings 3</vt:lpstr>
      <vt:lpstr>Wisp</vt:lpstr>
      <vt:lpstr>我得釋放 He Sets Me Free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96</cp:revision>
  <dcterms:created xsi:type="dcterms:W3CDTF">2020-01-10T06:25:13Z</dcterms:created>
  <dcterms:modified xsi:type="dcterms:W3CDTF">2021-09-16T05:53:45Z</dcterms:modified>
</cp:coreProperties>
</file>